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B09-DDFF-4C2D-997C-3EF8F1F6270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25C8-E0D5-4967-A9DD-06C4BE0FA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B09-DDFF-4C2D-997C-3EF8F1F6270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25C8-E0D5-4967-A9DD-06C4BE0FA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B09-DDFF-4C2D-997C-3EF8F1F6270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25C8-E0D5-4967-A9DD-06C4BE0FA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B09-DDFF-4C2D-997C-3EF8F1F6270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25C8-E0D5-4967-A9DD-06C4BE0FA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B09-DDFF-4C2D-997C-3EF8F1F6270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25C8-E0D5-4967-A9DD-06C4BE0FA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B09-DDFF-4C2D-997C-3EF8F1F6270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25C8-E0D5-4967-A9DD-06C4BE0FA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B09-DDFF-4C2D-997C-3EF8F1F6270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25C8-E0D5-4967-A9DD-06C4BE0FA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B09-DDFF-4C2D-997C-3EF8F1F6270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25C8-E0D5-4967-A9DD-06C4BE0FA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B09-DDFF-4C2D-997C-3EF8F1F6270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25C8-E0D5-4967-A9DD-06C4BE0FA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B09-DDFF-4C2D-997C-3EF8F1F6270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25C8-E0D5-4967-A9DD-06C4BE0FA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B09-DDFF-4C2D-997C-3EF8F1F6270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25C8-E0D5-4967-A9DD-06C4BE0FA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AB09-DDFF-4C2D-997C-3EF8F1F6270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25C8-E0D5-4967-A9DD-06C4BE0FA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60;&#1080;&#1083;&#1080;&#1087;&#1087;%20&#1050;&#1080;&#1088;&#1082;&#1086;&#1088;&#1086;&#1074;%20-%20&#1062;&#1074;&#1077;&#1090;%20&#1053;&#1072;&#1089;&#1090;&#1088;&#1086;&#1077;&#1085;&#1080;&#1103;%20&#1057;&#1080;&#1085;&#1080;&#1081;.mp3" TargetMode="Externa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vanja%202.mp3" TargetMode="External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birgit-oigemeel-et-uus-saaks-alguse%20(mp3cut.net).mp3" TargetMode="External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curly-strings-kauges-k-las_(mp3CC.biz).mp3" TargetMode="Externa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d2%20(online-audio-converter.com).mp3" TargetMode="External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User\Downloads\&#1060;&#1080;&#1083;&#1080;&#1087;&#1087;%20&#1050;&#1080;&#1088;&#1082;&#1086;&#1088;&#1086;&#1074;%20-%20&#1062;&#1074;&#1077;&#1090;%20&#1085;&#1072;&#1089;&#1090;&#1088;&#1086;&#1077;&#1085;&#1080;&#1103;%20&#1089;&#1080;&#1085;&#1080;&#1081;%20(minus%202).mp3" TargetMode="External"/><Relationship Id="rId13" Type="http://schemas.openxmlformats.org/officeDocument/2006/relationships/slideLayout" Target="../slideLayouts/slideLayout2.xml"/><Relationship Id="rId18" Type="http://schemas.openxmlformats.org/officeDocument/2006/relationships/slide" Target="slide9.xml"/><Relationship Id="rId26" Type="http://schemas.openxmlformats.org/officeDocument/2006/relationships/slide" Target="slide3.xml"/><Relationship Id="rId3" Type="http://schemas.openxmlformats.org/officeDocument/2006/relationships/audio" Target="file:///C:\Users\User\Downloads\234567.mp3" TargetMode="External"/><Relationship Id="rId21" Type="http://schemas.openxmlformats.org/officeDocument/2006/relationships/slide" Target="slide10.xml"/><Relationship Id="rId7" Type="http://schemas.openxmlformats.org/officeDocument/2006/relationships/audio" Target="file:///C:\Users\User\Downloads\&#1054;&#1083;&#1100;&#1075;&#1072;%20&#1041;&#1091;&#1079;&#1086;&#1074;&#1072;%20-%20&#1061;&#1080;&#1090;-&#1087;&#1072;&#1088;&#1072;&#1076;%20(minus%202)%20(mp3cut.net)%20(1).mp3" TargetMode="External"/><Relationship Id="rId12" Type="http://schemas.openxmlformats.org/officeDocument/2006/relationships/audio" Target="file:///C:\Users\User\Downloads\d1.mp3" TargetMode="External"/><Relationship Id="rId17" Type="http://schemas.openxmlformats.org/officeDocument/2006/relationships/slide" Target="slide6.xml"/><Relationship Id="rId25" Type="http://schemas.openxmlformats.org/officeDocument/2006/relationships/slide" Target="slide14.xml"/><Relationship Id="rId33" Type="http://schemas.openxmlformats.org/officeDocument/2006/relationships/image" Target="../media/image9.png"/><Relationship Id="rId2" Type="http://schemas.openxmlformats.org/officeDocument/2006/relationships/audio" Target="file:///C:\Users\User\Downloads\12345.mp3" TargetMode="External"/><Relationship Id="rId16" Type="http://schemas.openxmlformats.org/officeDocument/2006/relationships/slide" Target="slide5.xml"/><Relationship Id="rId20" Type="http://schemas.openxmlformats.org/officeDocument/2006/relationships/slide" Target="slide7.xml"/><Relationship Id="rId29" Type="http://schemas.openxmlformats.org/officeDocument/2006/relationships/image" Target="../media/image5.png"/><Relationship Id="rId1" Type="http://schemas.openxmlformats.org/officeDocument/2006/relationships/audio" Target="file:///C:\Users\User\Downloads\Imagine%20Dragons%20Demons%20-%20&#1084;&#1080;&#1085;&#1091;&#1089;.mp3" TargetMode="External"/><Relationship Id="rId6" Type="http://schemas.openxmlformats.org/officeDocument/2006/relationships/audio" Target="file:///C:\Users\User\Downloads\nadezda.mp3" TargetMode="External"/><Relationship Id="rId11" Type="http://schemas.openxmlformats.org/officeDocument/2006/relationships/audio" Target="file:///C:\Users\User\Downloads\kk%20(online-audio-converter.com).mp3" TargetMode="External"/><Relationship Id="rId24" Type="http://schemas.openxmlformats.org/officeDocument/2006/relationships/slide" Target="slide11.xml"/><Relationship Id="rId32" Type="http://schemas.openxmlformats.org/officeDocument/2006/relationships/image" Target="../media/image8.png"/><Relationship Id="rId5" Type="http://schemas.openxmlformats.org/officeDocument/2006/relationships/audio" Target="file:///C:\Users\User\Downloads\Neizvestnyy+ispolnitel+minus+pora+pora+poraduemsya_muzlishko.ru_.mp3" TargetMode="External"/><Relationship Id="rId15" Type="http://schemas.openxmlformats.org/officeDocument/2006/relationships/image" Target="../media/image2.png"/><Relationship Id="rId23" Type="http://schemas.openxmlformats.org/officeDocument/2006/relationships/slide" Target="slide8.xml"/><Relationship Id="rId28" Type="http://schemas.openxmlformats.org/officeDocument/2006/relationships/image" Target="../media/image4.png"/><Relationship Id="rId10" Type="http://schemas.openxmlformats.org/officeDocument/2006/relationships/audio" Target="file:///C:\Users\User\Downloads\b.mp3" TargetMode="External"/><Relationship Id="rId19" Type="http://schemas.openxmlformats.org/officeDocument/2006/relationships/slide" Target="slide12.xml"/><Relationship Id="rId31" Type="http://schemas.openxmlformats.org/officeDocument/2006/relationships/image" Target="../media/image7.png"/><Relationship Id="rId4" Type="http://schemas.openxmlformats.org/officeDocument/2006/relationships/audio" Target="file:///C:\Users\User\Downloads\natali.mp3" TargetMode="External"/><Relationship Id="rId9" Type="http://schemas.openxmlformats.org/officeDocument/2006/relationships/audio" Target="file:///C:\Users\User\Downloads\vanja.mp3" TargetMode="External"/><Relationship Id="rId14" Type="http://schemas.openxmlformats.org/officeDocument/2006/relationships/slide" Target="slide4.xml"/><Relationship Id="rId22" Type="http://schemas.openxmlformats.org/officeDocument/2006/relationships/slide" Target="slide13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207;&#229;&#241;&#237;&#255;%20Imagine%20Dragons%20-%20Demons%20%5b%20backingtrackx.com%20%5d.mp3" TargetMode="Externa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12334.mp3" TargetMode="Externa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6789.mp3" TargetMode="Externa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natali%202.mp3" TargetMode="Externa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494541_3819403.mp3" TargetMode="Externa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nadja.mp3" TargetMode="Externa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buza.mp3" TargetMode="Externa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Филипп Киркоров – Цвет настроения синий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Филипп Киркоров - Цвет Настроения Син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1828800" y="5791200"/>
            <a:ext cx="6400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Иван Валеев – Новелла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vanja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096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685800" y="5867400"/>
            <a:ext cx="7772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Birgit  </a:t>
            </a:r>
            <a:r>
              <a:rPr lang="et-E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Õigemeel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et-E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 uus saaks alguse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birgit-oigemeel-et-uus-saaks-alguse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106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685800" y="5943600"/>
            <a:ext cx="6629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t-E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Curly Strings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et-E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Kauges külas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urly-strings-kauges-k-las_(mp3CC.bi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106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1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304800" y="5943600"/>
            <a:ext cx="8610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t-E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Luis Fonsi ft. D Yankee – Despacito (Tasakesi)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d2 (online-audio-convert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143000"/>
            <a:ext cx="2514600" cy="838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 тридевять земель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2362200"/>
            <a:ext cx="2514600" cy="7940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Матушка Россия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657600"/>
            <a:ext cx="2514600" cy="7940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21 век на дворе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953000"/>
            <a:ext cx="2514600" cy="7940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 smtClean="0">
                <a:solidFill>
                  <a:schemeClr val="tx2">
                    <a:lumMod val="50000"/>
                  </a:schemeClr>
                </a:solidFill>
              </a:rPr>
              <a:t>Mu isamaa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14" descr="w128h1281385326570music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6400" y="990600"/>
            <a:ext cx="990600" cy="9906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w128h1281385326570music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10400" y="990600"/>
            <a:ext cx="990600" cy="9906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w128h1281385326570music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38600" y="2209800"/>
            <a:ext cx="990600" cy="9906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w128h1281385326570music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38600" y="3581400"/>
            <a:ext cx="990600" cy="9906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w128h1281385326570music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38600" y="4876800"/>
            <a:ext cx="990600" cy="9906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w128h1281385326570music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62600" y="2209800"/>
            <a:ext cx="990600" cy="9906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w128h1281385326570music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62600" y="3581400"/>
            <a:ext cx="990600" cy="9906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 descr="w128h1281385326570music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62600" y="4876800"/>
            <a:ext cx="990600" cy="9906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 descr="w128h1281385326570music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10400" y="2209800"/>
            <a:ext cx="990600" cy="9906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 descr="w128h1281385326570music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10400" y="3581400"/>
            <a:ext cx="990600" cy="9906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 descr="w128h1281385326570music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10400" y="4876800"/>
            <a:ext cx="990600" cy="9906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 descr="w128h1281385326570music.pn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38600" y="990600"/>
            <a:ext cx="990600" cy="9906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Imagine Dragons Demons -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7" cstate="print"/>
          <a:stretch>
            <a:fillRect/>
          </a:stretch>
        </p:blipFill>
        <p:spPr>
          <a:xfrm>
            <a:off x="4419600" y="1371600"/>
            <a:ext cx="381000" cy="381000"/>
          </a:xfrm>
          <a:prstGeom prst="rect">
            <a:avLst/>
          </a:prstGeom>
        </p:spPr>
      </p:pic>
      <p:pic>
        <p:nvPicPr>
          <p:cNvPr id="30" name="1234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8" cstate="print"/>
          <a:stretch>
            <a:fillRect/>
          </a:stretch>
        </p:blipFill>
        <p:spPr>
          <a:xfrm>
            <a:off x="5867400" y="1371600"/>
            <a:ext cx="381000" cy="381000"/>
          </a:xfrm>
          <a:prstGeom prst="rect">
            <a:avLst/>
          </a:prstGeom>
        </p:spPr>
      </p:pic>
      <p:pic>
        <p:nvPicPr>
          <p:cNvPr id="31" name="234567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9" cstate="print"/>
          <a:stretch>
            <a:fillRect/>
          </a:stretch>
        </p:blipFill>
        <p:spPr>
          <a:xfrm>
            <a:off x="7391400" y="1295400"/>
            <a:ext cx="381000" cy="381000"/>
          </a:xfrm>
          <a:prstGeom prst="rect">
            <a:avLst/>
          </a:prstGeom>
        </p:spPr>
      </p:pic>
      <p:pic>
        <p:nvPicPr>
          <p:cNvPr id="32" name="natali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9" cstate="print"/>
          <a:stretch>
            <a:fillRect/>
          </a:stretch>
        </p:blipFill>
        <p:spPr>
          <a:xfrm>
            <a:off x="4343400" y="2590800"/>
            <a:ext cx="381000" cy="381000"/>
          </a:xfrm>
          <a:prstGeom prst="rect">
            <a:avLst/>
          </a:prstGeom>
        </p:spPr>
      </p:pic>
      <p:pic>
        <p:nvPicPr>
          <p:cNvPr id="34" name="Neizvestnyy+ispolnitel+minus+pora+pora+poraduemsya_muzlishko.ru_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30" cstate="print"/>
          <a:stretch>
            <a:fillRect/>
          </a:stretch>
        </p:blipFill>
        <p:spPr>
          <a:xfrm>
            <a:off x="5943600" y="2590800"/>
            <a:ext cx="381000" cy="381000"/>
          </a:xfrm>
          <a:prstGeom prst="rect">
            <a:avLst/>
          </a:prstGeom>
        </p:spPr>
      </p:pic>
      <p:pic>
        <p:nvPicPr>
          <p:cNvPr id="35" name="nadezda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8" cstate="print"/>
          <a:stretch>
            <a:fillRect/>
          </a:stretch>
        </p:blipFill>
        <p:spPr>
          <a:xfrm>
            <a:off x="7391400" y="2590800"/>
            <a:ext cx="381000" cy="381000"/>
          </a:xfrm>
          <a:prstGeom prst="rect">
            <a:avLst/>
          </a:prstGeom>
        </p:spPr>
      </p:pic>
      <p:pic>
        <p:nvPicPr>
          <p:cNvPr id="37" name="Ольга Бузова - Хит-парад (minus 2) (mp3cut.net) (1)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31" cstate="print"/>
          <a:stretch>
            <a:fillRect/>
          </a:stretch>
        </p:blipFill>
        <p:spPr>
          <a:xfrm>
            <a:off x="4343400" y="3886200"/>
            <a:ext cx="381000" cy="381000"/>
          </a:xfrm>
          <a:prstGeom prst="rect">
            <a:avLst/>
          </a:prstGeom>
        </p:spPr>
      </p:pic>
      <p:pic>
        <p:nvPicPr>
          <p:cNvPr id="38" name="Филипп Киркоров - Цвет настроения синий (minus 2)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32" cstate="print"/>
          <a:stretch>
            <a:fillRect/>
          </a:stretch>
        </p:blipFill>
        <p:spPr>
          <a:xfrm>
            <a:off x="5943600" y="3886200"/>
            <a:ext cx="381000" cy="381000"/>
          </a:xfrm>
          <a:prstGeom prst="rect">
            <a:avLst/>
          </a:prstGeom>
        </p:spPr>
      </p:pic>
      <p:pic>
        <p:nvPicPr>
          <p:cNvPr id="39" name="vanja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32" cstate="print"/>
          <a:stretch>
            <a:fillRect/>
          </a:stretch>
        </p:blipFill>
        <p:spPr>
          <a:xfrm>
            <a:off x="7391400" y="3886200"/>
            <a:ext cx="381000" cy="381000"/>
          </a:xfrm>
          <a:prstGeom prst="rect">
            <a:avLst/>
          </a:prstGeom>
        </p:spPr>
      </p:pic>
      <p:pic>
        <p:nvPicPr>
          <p:cNvPr id="27" name="b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32" cstate="print"/>
          <a:stretch>
            <a:fillRect/>
          </a:stretch>
        </p:blipFill>
        <p:spPr>
          <a:xfrm>
            <a:off x="4343400" y="5181600"/>
            <a:ext cx="381000" cy="381000"/>
          </a:xfrm>
          <a:prstGeom prst="rect">
            <a:avLst/>
          </a:prstGeom>
        </p:spPr>
      </p:pic>
      <p:pic>
        <p:nvPicPr>
          <p:cNvPr id="33" name="kk (online-audio-converter.com).mp3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33" cstate="print"/>
          <a:stretch>
            <a:fillRect/>
          </a:stretch>
        </p:blipFill>
        <p:spPr>
          <a:xfrm>
            <a:off x="5943600" y="5181600"/>
            <a:ext cx="381000" cy="381000"/>
          </a:xfrm>
          <a:prstGeom prst="rect">
            <a:avLst/>
          </a:prstGeom>
        </p:spPr>
      </p:pic>
      <p:pic>
        <p:nvPicPr>
          <p:cNvPr id="36" name="d1.mp3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29" cstate="print"/>
          <a:stretch>
            <a:fillRect/>
          </a:stretch>
        </p:blipFill>
        <p:spPr>
          <a:xfrm>
            <a:off x="7315200" y="51816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3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28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6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351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939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42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94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289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715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9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638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281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Ïåñíÿ Imagine Dragons - Demons [ backingtrackx.com 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6324600"/>
            <a:ext cx="182880" cy="182880"/>
          </a:xfrm>
          <a:prstGeom prst="rect">
            <a:avLst/>
          </a:prstGeom>
        </p:spPr>
      </p:pic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609600" y="5715000"/>
            <a:ext cx="6096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t-E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Imagine Dragons - Demons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609600" y="5715000"/>
            <a:ext cx="6400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t-E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Twenty One Pilots – Stressed Out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1233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609600" y="5715000"/>
            <a:ext cx="6400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t-E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Zayn ft. Sia – Dusk till Dawn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678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609600" y="5715000"/>
            <a:ext cx="6400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Натали – Ветер с моря дул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natali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86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228600" y="5791200"/>
            <a:ext cx="8763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Михаил Боярский – Пора-пора-порадуемся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494541_38194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340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143000" y="5791200"/>
            <a:ext cx="7543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Надежда Кадышева – Широка река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nadj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096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1828800" y="5791200"/>
            <a:ext cx="6400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Ольга Бузова – Хит-парад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buz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5800" y="59436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81</Words>
  <Application>Microsoft Office PowerPoint</Application>
  <PresentationFormat>On-screen Show (4:3)</PresentationFormat>
  <Paragraphs>16</Paragraphs>
  <Slides>14</Slides>
  <Notes>0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2018-09-14T17:31:38Z</dcterms:created>
  <dcterms:modified xsi:type="dcterms:W3CDTF">2018-09-15T14:49:23Z</dcterms:modified>
</cp:coreProperties>
</file>